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3;&#1091;&#1076;&#1086;&#108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371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3108" y="857232"/>
            <a:ext cx="6643734" cy="5016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чёрная Фея Тьмы, не допущу,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чтоб в вашей группе было светло.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заточила вашу электрическую лампочку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своём замке Тьмы. А чтоб разрушить мои чары и спасти лампочку, вы должны собрать всех её предков вместе.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 сделать это не возможно,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потому что они все в далёком прошлом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ello_html_7cf1106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4" descr="H:\Фото Жени\Рисунок1.png"/>
          <p:cNvPicPr>
            <a:picLocks noChangeAspect="1" noChangeArrowheads="1"/>
          </p:cNvPicPr>
          <p:nvPr/>
        </p:nvPicPr>
        <p:blipFill>
          <a:blip r:embed="rId3"/>
          <a:srcRect l="15984" b="48442"/>
          <a:stretch>
            <a:fillRect/>
          </a:stretch>
        </p:blipFill>
        <p:spPr bwMode="auto">
          <a:xfrm>
            <a:off x="1357290" y="500043"/>
            <a:ext cx="778671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ello_html_7cf1106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5" name="Picture 1" descr="E:\картинки\разные 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7072362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371"/>
          </a:xfrm>
          <a:prstGeom prst="rect">
            <a:avLst/>
          </a:prstGeom>
          <a:noFill/>
        </p:spPr>
      </p:pic>
      <p:pic>
        <p:nvPicPr>
          <p:cNvPr id="10241" name="Picture 1" descr="E:\картинки\муз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707236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3371"/>
          </a:xfrm>
          <a:prstGeom prst="rect">
            <a:avLst/>
          </a:prstGeom>
          <a:noFill/>
        </p:spPr>
      </p:pic>
      <p:pic>
        <p:nvPicPr>
          <p:cNvPr id="5" name="Рисунок 4" descr="паравоз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28604"/>
            <a:ext cx="6786610" cy="5643602"/>
          </a:xfrm>
          <a:prstGeom prst="rect">
            <a:avLst/>
          </a:prstGeom>
        </p:spPr>
      </p:pic>
      <p:pic>
        <p:nvPicPr>
          <p:cNvPr id="6" name="Гуд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3371"/>
          </a:xfrm>
          <a:prstGeom prst="rect">
            <a:avLst/>
          </a:prstGeom>
          <a:noFill/>
        </p:spPr>
      </p:pic>
      <p:pic>
        <p:nvPicPr>
          <p:cNvPr id="8193" name="Picture 1" descr="E:\картинки\первобыт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9" y="114300"/>
            <a:ext cx="6715171" cy="662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57660"/>
          </a:xfrm>
          <a:prstGeom prst="rect">
            <a:avLst/>
          </a:prstGeom>
          <a:noFill/>
        </p:spPr>
      </p:pic>
      <p:pic>
        <p:nvPicPr>
          <p:cNvPr id="7169" name="Picture 1" descr="E:\картинки\замок с 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6715172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6145" name="Picture 1" descr="E:\картинки\луч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71480"/>
            <a:ext cx="7072330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0306"/>
          </a:xfrm>
          <a:prstGeom prst="rect">
            <a:avLst/>
          </a:prstGeom>
          <a:noFill/>
        </p:spPr>
      </p:pic>
      <p:pic>
        <p:nvPicPr>
          <p:cNvPr id="5121" name="Picture 1" descr="E:\картинки\залы в свеч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28604"/>
            <a:ext cx="7072362" cy="6215105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pic>
        <p:nvPicPr>
          <p:cNvPr id="4097" name="Picture 1" descr="E:\картинки\керос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71480"/>
            <a:ext cx="7000924" cy="612192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hello_html_7cf1106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3073" name="Picture 1" descr="E:\картинки\ламп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650085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</Words>
  <PresentationFormat>Экран (4:3)</PresentationFormat>
  <Paragraphs>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2017-01-18T14:56:37Z</dcterms:created>
  <dcterms:modified xsi:type="dcterms:W3CDTF">2017-01-31T14:04:14Z</dcterms:modified>
</cp:coreProperties>
</file>